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retendard Bold" panose="020B0600000101010101" charset="-127"/>
      <p:bold r:id="rId9"/>
    </p:embeddedFont>
    <p:embeddedFont>
      <p:font typeface="Pretendard Medium" panose="020B0600000101010101" charset="-127"/>
      <p:bold r:id="rId10"/>
    </p:embeddedFont>
    <p:embeddedFont>
      <p:font typeface="Pretendard Regular" panose="020B0600000101010101" charset="-127"/>
      <p:regular r:id="rId11"/>
    </p:embeddedFont>
    <p:embeddedFont>
      <p:font typeface="Pretendard SemiBold" panose="020B0600000101010101" charset="-127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9878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Unpacked Tool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54400" y="9256499"/>
            <a:ext cx="1435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이윤석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3C31A28D-54BD-D375-8F6B-0B89C88E0BAB}"/>
              </a:ext>
            </a:extLst>
          </p:cNvPr>
          <p:cNvSpPr txBox="1"/>
          <p:nvPr/>
        </p:nvSpPr>
        <p:spPr>
          <a:xfrm>
            <a:off x="1657350" y="7540198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Pretendard Bold"/>
              </a:rPr>
              <a:t>※ Web Driver : ver.133</a:t>
            </a:r>
            <a:r>
              <a:rPr lang="ko-KR" altLang="en-US" sz="2000" b="1" dirty="0">
                <a:solidFill>
                  <a:srgbClr val="FF0000"/>
                </a:solidFill>
                <a:latin typeface="Pretendard Bold"/>
              </a:rPr>
              <a:t>버전으로 빌드</a:t>
            </a:r>
            <a:r>
              <a:rPr lang="en-US" altLang="ko-KR" sz="2000" b="1" dirty="0">
                <a:solidFill>
                  <a:srgbClr val="FF0000"/>
                </a:solidFill>
                <a:latin typeface="Pretendard Bold"/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 Bold"/>
              </a:rPr>
              <a:t>보안룸</a:t>
            </a:r>
            <a:r>
              <a:rPr lang="ko-KR" altLang="en-US" sz="2000" b="1" dirty="0">
                <a:solidFill>
                  <a:srgbClr val="FF0000"/>
                </a:solidFill>
                <a:latin typeface="Pretendard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Pretendard Bold"/>
              </a:rPr>
              <a:t>PC</a:t>
            </a:r>
            <a:r>
              <a:rPr lang="ko-KR" altLang="en-US" sz="2000" b="1" dirty="0">
                <a:solidFill>
                  <a:srgbClr val="FF0000"/>
                </a:solidFill>
                <a:latin typeface="Pretendard Bold"/>
              </a:rPr>
              <a:t>에 설치된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 Bold"/>
              </a:rPr>
              <a:t>브라우져</a:t>
            </a:r>
            <a:r>
              <a:rPr lang="ko-KR" altLang="en-US" sz="2000" b="1" dirty="0">
                <a:solidFill>
                  <a:srgbClr val="FF0000"/>
                </a:solidFill>
                <a:latin typeface="Pretendard Bold"/>
              </a:rPr>
              <a:t> 버전이 맞는지 확인 상이하다면</a:t>
            </a:r>
            <a:r>
              <a:rPr lang="en-US" altLang="ko-KR" sz="2000" b="1" dirty="0">
                <a:solidFill>
                  <a:srgbClr val="FF0000"/>
                </a:solidFill>
                <a:latin typeface="Pretendard Bold"/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 Bold"/>
              </a:rPr>
              <a:t>재빌드해야함</a:t>
            </a:r>
            <a:r>
              <a:rPr lang="en-US" altLang="ko-KR" sz="2000" b="1" dirty="0">
                <a:solidFill>
                  <a:srgbClr val="FF0000"/>
                </a:solidFill>
                <a:latin typeface="Pretendard Bold"/>
              </a:rPr>
              <a:t>.</a:t>
            </a:r>
            <a:endParaRPr lang="en-US" sz="2000" b="1" i="0" u="none" strike="noStrike" dirty="0">
              <a:solidFill>
                <a:srgbClr val="FF0000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206500"/>
            <a:ext cx="14376400" cy="7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401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0" y="1981200"/>
            <a:ext cx="14465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00" y="2108200"/>
            <a:ext cx="7759700" cy="759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70300" y="13716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화면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버튼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8500" y="1244600"/>
            <a:ext cx="265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UI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8600" y="2108200"/>
            <a:ext cx="34925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1400" y="2108200"/>
            <a:ext cx="2933700" cy="927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506200" y="24130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Server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00200" y="2286000"/>
            <a:ext cx="3263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WWW :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라이브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QA : QA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(ID,PWD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11300" y="3073400"/>
            <a:ext cx="34925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4100" y="3073400"/>
            <a:ext cx="2933700" cy="92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518900" y="33782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Web Browser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0200" y="3111500"/>
            <a:ext cx="3403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Chrome (Local) ver.133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웹드라이브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Edge(Local) ver.133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웹드라이브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Chrome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드라이브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다운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4051300"/>
            <a:ext cx="34925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8700" y="4051300"/>
            <a:ext cx="2933700" cy="457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18900" y="41275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Time Delay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74800" y="4140200"/>
            <a:ext cx="340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2 ~5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 time.sleep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98600" y="4559300"/>
            <a:ext cx="3492500" cy="217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01400" y="4572000"/>
            <a:ext cx="2933700" cy="2133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506200" y="55753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Function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74800" y="4660900"/>
            <a:ext cx="34036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Home Redirection </a:t>
            </a:r>
          </a:p>
          <a:p>
            <a:pPr marL="5461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unpacked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리다이렉트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marL="5461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Capture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홈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화면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캡쳐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Digital Data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Page Track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Navigation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Home KV CTA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24000" y="7670800"/>
            <a:ext cx="3505200" cy="381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14100" y="7683500"/>
            <a:ext cx="2933700" cy="381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531600" y="77216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Upload File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74800" y="7708900"/>
            <a:ext cx="340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xlsx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업로드만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24000" y="8115300"/>
            <a:ext cx="3492500" cy="381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14100" y="8115300"/>
            <a:ext cx="2933700" cy="381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518900" y="81534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Run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74800" y="8153400"/>
            <a:ext cx="340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24000" y="8572500"/>
            <a:ext cx="3492500" cy="381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14100" y="8572500"/>
            <a:ext cx="2933700" cy="381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1518900" y="85979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Clear log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74800" y="8610600"/>
            <a:ext cx="340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log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삭제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24000" y="9004300"/>
            <a:ext cx="3492500" cy="381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14100" y="9004300"/>
            <a:ext cx="2933700" cy="381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531600" y="90297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Exit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74800" y="9042400"/>
            <a:ext cx="340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프로그램종료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24000" y="7226300"/>
            <a:ext cx="3492500" cy="381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01400" y="7239000"/>
            <a:ext cx="2933700" cy="3810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1557000" y="7277100"/>
            <a:ext cx="220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Console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274800" y="7302500"/>
            <a:ext cx="340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24000" y="6781800"/>
            <a:ext cx="3492500" cy="381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01400" y="6769100"/>
            <a:ext cx="2933700" cy="4191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1557000" y="6832600"/>
            <a:ext cx="2247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63BA"/>
                </a:solidFill>
                <a:latin typeface="Pretendard SemiBold"/>
              </a:rPr>
              <a:t>Webdriver Hide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262100" y="6832600"/>
            <a:ext cx="289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가상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Regular"/>
              </a:rPr>
              <a:t>브라우져</a:t>
            </a:r>
            <a:r>
              <a:rPr lang="en-US" sz="1400" b="0" i="0" u="none" strike="noStrike">
                <a:solidFill>
                  <a:srgbClr val="000000"/>
                </a:solidFill>
                <a:latin typeface="Pretendard Regular"/>
              </a:rPr>
              <a:t> On/Off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5621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44600"/>
            <a:ext cx="3022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Function 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968500"/>
            <a:ext cx="6527800" cy="651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14700" y="9525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Home Redirection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095500"/>
            <a:ext cx="6337300" cy="619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0" y="1955800"/>
            <a:ext cx="7467600" cy="652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400" y="2095500"/>
            <a:ext cx="3454400" cy="252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3800" y="2590895"/>
            <a:ext cx="3340100" cy="191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0" y="2667000"/>
            <a:ext cx="7747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7721505"/>
            <a:ext cx="1854200" cy="381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312400" y="4851400"/>
            <a:ext cx="69469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)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1) Server : WWW or QA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2) 1.Home Redirectrion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3)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캡쳐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체크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선택사항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4)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첨부파일에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sheet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C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있어야함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5)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6) Export &gt; Home_Redirect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오류시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저장됩니다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. error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19200" y="2235295"/>
            <a:ext cx="334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Medium"/>
              </a:rPr>
              <a:t>Screen shot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5621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44600"/>
            <a:ext cx="3022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Function 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968500"/>
            <a:ext cx="6527800" cy="651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14700" y="9525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Digital Data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1955800"/>
            <a:ext cx="7467600" cy="652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2209800"/>
            <a:ext cx="6172200" cy="604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6747112"/>
            <a:ext cx="13716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2400" y="2209800"/>
            <a:ext cx="61722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2197100"/>
            <a:ext cx="889000" cy="128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363200" y="3543300"/>
            <a:ext cx="71501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)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1) Server : WWW or QA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2) 2.Digital Data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3) 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첨부파일에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sheet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E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있어야함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4)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5)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노란색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음영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표시된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대상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6) Export &gt; Digital Data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Key Unknown :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없음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오류시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저장됩니다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. error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5621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44600"/>
            <a:ext cx="3022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Function 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968500"/>
            <a:ext cx="6527800" cy="651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14700" y="9525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Page Track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1955800"/>
            <a:ext cx="7467600" cy="652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2120900"/>
            <a:ext cx="6172200" cy="604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4800" y="2108200"/>
            <a:ext cx="6172200" cy="293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7779034"/>
            <a:ext cx="1126671" cy="342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64800" y="5219700"/>
            <a:ext cx="71501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)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1) Server : WWW or QA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2) 3.Page Track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3) 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첨부파일에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sheet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C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있어야함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4)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5) Export &gt; PageTrack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오류시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저장됩니다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. error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5621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44600"/>
            <a:ext cx="3022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Function 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968500"/>
            <a:ext cx="6527800" cy="651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14700" y="9525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Navi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1955800"/>
            <a:ext cx="7467600" cy="652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50500" y="5219700"/>
            <a:ext cx="7124700" cy="279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)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1) Server : WWW or QA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2) 4.Navi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3) 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첨부파일에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sheet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C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있어야함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4) class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필드에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찾고자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class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5)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6) Export &gt; navigation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오류시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저장됩니다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. error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2184400"/>
            <a:ext cx="6172200" cy="212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5900" y="3543300"/>
            <a:ext cx="45085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0500" y="8039100"/>
            <a:ext cx="11938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2209800"/>
            <a:ext cx="6172200" cy="604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5621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44600"/>
            <a:ext cx="3022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Function 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968500"/>
            <a:ext cx="6527800" cy="651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14700" y="9525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KV CTA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1955800"/>
            <a:ext cx="7467600" cy="652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2120900"/>
            <a:ext cx="6172200" cy="604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5387" y="8086299"/>
            <a:ext cx="850900" cy="34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120900"/>
            <a:ext cx="5562600" cy="281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25100" y="5295900"/>
            <a:ext cx="7150100" cy="279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)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1) Server : WWW or QA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2) 5.KV CTA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3) 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첨부파일에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sheet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C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있어야함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4)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5)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노란색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음영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표시된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대상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6) Export &gt; KV_CTA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※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오류시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저장됩니다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. error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472</Words>
  <Application>Microsoft Office PowerPoint</Application>
  <PresentationFormat>사용자 지정</PresentationFormat>
  <Paragraphs>90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Pretendard SemiBold</vt:lpstr>
      <vt:lpstr>Pretendard Regular</vt:lpstr>
      <vt:lpstr>Pretendard Medium</vt:lpstr>
      <vt:lpstr>Arial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Yunseok Lee</cp:lastModifiedBy>
  <cp:revision>7</cp:revision>
  <dcterms:created xsi:type="dcterms:W3CDTF">2006-08-16T00:00:00Z</dcterms:created>
  <dcterms:modified xsi:type="dcterms:W3CDTF">2025-03-13T07:10:53Z</dcterms:modified>
</cp:coreProperties>
</file>